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CA" smtClean="0"/>
              <a:t>Click to edit Master subtitle style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0"/>
            <a:ext cx="1924050" cy="536416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5619750" cy="536416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37719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057400"/>
            <a:ext cx="37719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0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57400"/>
            <a:ext cx="76962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43310FE8-7CBC-4E43-A83B-EF60E238738D}" type="datetimeFigureOut">
              <a:rPr lang="en-US" smtClean="0"/>
              <a:t>2/4/2015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D5B19F8-F265-421E-B736-80D820FF316B}" type="slidenum">
              <a:rPr lang="en-CA" smtClean="0"/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The Elevator Speech </a:t>
            </a:r>
            <a:br>
              <a:rPr lang="en-CA" dirty="0" smtClean="0"/>
            </a:br>
            <a:r>
              <a:rPr lang="en-CA" dirty="0" smtClean="0"/>
              <a:t>or “PAWS”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E</a:t>
            </a:r>
            <a:r>
              <a:rPr lang="en-CA" dirty="0" smtClean="0"/>
              <a:t>levator Speech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referred to as Elevator Pitch and Career Brand Sound Bite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15- to 30-second commercial that job-seekers use in a variety of situations </a:t>
            </a:r>
            <a:endParaRPr lang="en-US" sz="2800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succinctly tells the person you are giving it to who you are, what makes you unique, and the benefits you can provide.</a:t>
            </a:r>
            <a:endParaRPr lang="en-CA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E</a:t>
            </a:r>
            <a:r>
              <a:rPr lang="en-CA" dirty="0" smtClean="0"/>
              <a:t>levator </a:t>
            </a:r>
            <a:r>
              <a:rPr lang="en-CA" dirty="0"/>
              <a:t>S</a:t>
            </a:r>
            <a:r>
              <a:rPr lang="en-CA" dirty="0" smtClean="0"/>
              <a:t>peech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Useful for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Events designed specifically for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networking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Career or job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Job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interviews: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"Tell me about yourself" and "Why should I hire </a:t>
            </a:r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?“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Information interviews, when you want to introduce yourself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C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C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E</a:t>
            </a:r>
            <a:r>
              <a:rPr lang="en-CA" dirty="0" smtClean="0"/>
              <a:t>levator Speech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Length can be anywhere from 15 seconds to 3 minutes</a:t>
            </a:r>
          </a:p>
          <a:p>
            <a:r>
              <a:rPr lang="en-CA" dirty="0" smtClean="0"/>
              <a:t>Try to end with a request for action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 - Profile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did you become interested in this field?</a:t>
            </a:r>
          </a:p>
          <a:p>
            <a:r>
              <a:rPr lang="en-CA" dirty="0" smtClean="0"/>
              <a:t>Point out any relevant community involvement, extra-curricular activities, memberships, professional associations, personal interests that demonstrate your commitment to the field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- Academic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Educational background</a:t>
            </a:r>
          </a:p>
          <a:p>
            <a:r>
              <a:rPr lang="en-CA" dirty="0" smtClean="0"/>
              <a:t>Any related training</a:t>
            </a:r>
          </a:p>
          <a:p>
            <a:r>
              <a:rPr lang="en-CA" dirty="0" smtClean="0"/>
              <a:t>PD initiatives</a:t>
            </a:r>
          </a:p>
          <a:p>
            <a:r>
              <a:rPr lang="en-CA" dirty="0" smtClean="0"/>
              <a:t>Courses</a:t>
            </a:r>
          </a:p>
          <a:p>
            <a:r>
              <a:rPr lang="en-CA" dirty="0" smtClean="0"/>
              <a:t>Certificates</a:t>
            </a:r>
          </a:p>
          <a:p>
            <a:r>
              <a:rPr lang="en-CA" dirty="0" smtClean="0"/>
              <a:t>Licences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 -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Highlight paid or unpaid work experience related to job</a:t>
            </a:r>
          </a:p>
          <a:p>
            <a:r>
              <a:rPr lang="en-CA" dirty="0" smtClean="0"/>
              <a:t>E.g. co-op positions, internships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 -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Technical skills related to position</a:t>
            </a:r>
          </a:p>
          <a:p>
            <a:r>
              <a:rPr lang="en-CA" dirty="0" smtClean="0"/>
              <a:t>+ field skills</a:t>
            </a:r>
          </a:p>
          <a:p>
            <a:r>
              <a:rPr lang="en-CA" dirty="0" smtClean="0"/>
              <a:t>+ relevant transferable skills</a:t>
            </a:r>
          </a:p>
          <a:p>
            <a:r>
              <a:rPr lang="en-CA" dirty="0" smtClean="0"/>
              <a:t>E.g. time management, problem-solving skills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val design template">
  <a:themeElements>
    <a:clrScheme name="Office Theme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Oval design template</Template>
  <TotalTime>17</TotalTime>
  <Words>205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Oval design template</vt:lpstr>
      <vt:lpstr>The Elevator Speech  or “PAWS”</vt:lpstr>
      <vt:lpstr>The Elevator Speech</vt:lpstr>
      <vt:lpstr>The Elevator Speech</vt:lpstr>
      <vt:lpstr>The Elevator Speech</vt:lpstr>
      <vt:lpstr>P - Profile</vt:lpstr>
      <vt:lpstr>A - Academic</vt:lpstr>
      <vt:lpstr>W - Work</vt:lpstr>
      <vt:lpstr>S - Skills</vt:lpstr>
    </vt:vector>
  </TitlesOfParts>
  <Company>SSFC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Elevator Speech or “PAWS”</dc:title>
  <dc:creator>brxpins</dc:creator>
  <cp:lastModifiedBy>Joe Mior</cp:lastModifiedBy>
  <cp:revision>2</cp:revision>
  <dcterms:created xsi:type="dcterms:W3CDTF">2012-09-26T17:54:59Z</dcterms:created>
  <dcterms:modified xsi:type="dcterms:W3CDTF">2015-02-04T19:02:55Z</dcterms:modified>
</cp:coreProperties>
</file>